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9"/>
  </p:notesMasterIdLst>
  <p:sldIdLst>
    <p:sldId id="256" r:id="rId3"/>
    <p:sldId id="257" r:id="rId4"/>
    <p:sldId id="275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81" r:id="rId13"/>
    <p:sldId id="277" r:id="rId14"/>
    <p:sldId id="267" r:id="rId15"/>
    <p:sldId id="268" r:id="rId16"/>
    <p:sldId id="269" r:id="rId17"/>
    <p:sldId id="270" r:id="rId18"/>
    <p:sldId id="271" r:id="rId19"/>
    <p:sldId id="273" r:id="rId20"/>
    <p:sldId id="278" r:id="rId21"/>
    <p:sldId id="274" r:id="rId22"/>
    <p:sldId id="284" r:id="rId23"/>
    <p:sldId id="279" r:id="rId24"/>
    <p:sldId id="282" r:id="rId25"/>
    <p:sldId id="283" r:id="rId26"/>
    <p:sldId id="285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7" autoAdjust="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6342-57EF-4E02-B15C-EF471DBD13E2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A4DA0-C965-4E4E-8E3D-3C70DEDD2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4DA0-C965-4E4E-8E3D-3C70DEDD254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4DA0-C965-4E4E-8E3D-3C70DEDD254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8289C4-55D5-4989-BB52-DBE0ED666669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s.nashaucheba.ru/docs/270/index-1448087.html" TargetMode="External"/><Relationship Id="rId2" Type="http://schemas.openxmlformats.org/officeDocument/2006/relationships/hyperlink" Target="http://www.logolife.ru/logopedy/rasskazy-po-kartine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Обучение дошкольников рассказыванию по картине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Составила: ст.воспитатель Козина О.А.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467600" cy="715008"/>
          </a:xfrm>
        </p:spPr>
        <p:txBody>
          <a:bodyPr/>
          <a:lstStyle/>
          <a:p>
            <a:r>
              <a:rPr lang="ru-RU" dirty="0" smtClean="0"/>
              <a:t>Методические приемы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476672"/>
          <a:ext cx="8640960" cy="615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736304"/>
                <a:gridCol w="288032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Методический прием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Функциональная роль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</a:tr>
              <a:tr h="1230665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1.0бразец рассказа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это основной прием обучения, и представляет собой краткое живое •описание предмета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Подсказывает ребенку примерное содержание, последовательность и структуру монолога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младшей и средней группе используется в. начади занятия.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старшей и подготовительной к школе группах используется в конце занятия или в случае однообразных рассказов детей.</a:t>
                      </a:r>
                      <a:endParaRPr lang="ru-RU" sz="1200" dirty="0"/>
                    </a:p>
                  </a:txBody>
                  <a:tcPr/>
                </a:tc>
              </a:tr>
              <a:tr h="91120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Частичный образец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-разновидность образца рассказа и представляет собой начало или конец предполагаемого рассказа.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Облегчает задачу самостоятельного создания детьми текста.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старшей и подготовительной к школе группах.</a:t>
                      </a:r>
                      <a:endParaRPr lang="ru-RU" sz="1200" dirty="0"/>
                    </a:p>
                  </a:txBody>
                  <a:tcPr/>
                </a:tc>
              </a:tr>
              <a:tr h="91120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Совместное рассказывание-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совместное построение коротких высказываний, когда взрослый начинает фразу, а ребенок заканчивает.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Планирует высказывание, задает схему, подсказывает последовательность способа связи.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младшей группе в индивидуальной работе. В средней со всеми детьми.</a:t>
                      </a:r>
                      <a:endParaRPr lang="ru-RU" sz="1200" dirty="0"/>
                    </a:p>
                  </a:txBody>
                  <a:tcPr/>
                </a:tc>
              </a:tr>
              <a:tr h="91120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4.Анализ образца рассказа-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разбор содержания и структуры образца рассказа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Привлекает внимание  к последовательности и структуре рассказа.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средней группе, старшей и подготовительной к школе группах.</a:t>
                      </a:r>
                      <a:endParaRPr lang="ru-RU" sz="1200" dirty="0"/>
                    </a:p>
                  </a:txBody>
                  <a:tcPr/>
                </a:tc>
              </a:tr>
              <a:tr h="91120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План рассказа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это 2-3 вопроса, определяющие его содержание и последовательность.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описании помогает последовательному вычленению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характеристике их деталей, признаков и качеств.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повествовании - отбору фактов, описанию героев, развитию сюжета.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средней группе.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старшей и подготовительной к школе группах становится ведущим.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288" y="188913"/>
          <a:ext cx="7921626" cy="6339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0542"/>
                <a:gridCol w="2976330"/>
                <a:gridCol w="230475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Коллективное обсуждение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плана будущего рассказа: предполагает участие всех детей.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Активизирует словарь, повышает инициативу детей.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Подсказывает возможное разнообразие содержания рассказов.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Составление рассказа подгруппами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«командами». Например, в рассказывании по серии сюжетных картин, дети внутри группы определяют, кто будет рассказывать по каждой из картинок.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Воспитывают самостоятельность, инициативу, чувство коллективизма, ответственности.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Моделирование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это использование схем, отражающих структурные элементы повествовательного рассказа; свойства объектов при описании.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Служит ориентиром для последовательного, логичного описания.</a:t>
                      </a: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9.Оценка детских монологов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–мотивированное суждение о  речевом высказываний ребёнка, характеризующее качество  рассказа. Подчеркивает достоинства рассказа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Носит обучающий характер.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младших и средних группах носит поощрительный характер. В старшей и подготовительной группах указывает и на недостатки.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848872" cy="619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Нередко педагоги не задумываются над тем, побуждают поставленные вопросы ребенка к развернутому (причем не искусственному , а естественному) ответу, к связной речи в форме логических суждений. Так, шаблонные вопросы «Что вы видите на картине?» Или «Что изображено на картине?» Требуют от ребенка короткого однословного ответа или перечисления отдельных элементов. Разум ребенка в процессе такого ответа «спит». Следовательно, нет смысла ждать от него и активных речевых действий. </a:t>
            </a:r>
          </a:p>
          <a:p>
            <a:pPr>
              <a:buNone/>
            </a:pPr>
            <a:r>
              <a:rPr lang="ru-RU" dirty="0" smtClean="0"/>
              <a:t>Уместнее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проблемные вопросы</a:t>
            </a:r>
            <a:r>
              <a:rPr lang="ru-RU" dirty="0" smtClean="0"/>
              <a:t>, требующие от ребенка поиска ответа на самой картине, аналитических действий, которые находят выход в самостоятельно составленном малышом суждении. Проиллюстрирую сказанное описанием типовой ситуации. Педагог демонстрирует детям картину «Зимние развлечения», спрашивает: «Какое время года изображено на картине?». Такой же шаблонный ответ: «Зима», или искусственное, тоже шаблонное: «На картине изображено время года зима» (так научили отвечать расширенно воспитатели). Никакой интеллектуальной и речевой активности, ведь очевидные хорошо известные признаки зимы (снег, санки, лыжи, катки). Ребенок просто это констатирует. А если заменить вопрос, переформулировать его, мы заставим его вглядеться в картину, находя на ней не шаблонную, всем заранее известную, а собственный ответ, выявить наблюдательность, внимательность, умение мыслить. Причем это не обязательно может быть вопрос, например: «Как художник на картине показывает, что день не очень холодный, приятный?», А утверждение-провокация: «Я считаю, что накануне была сильная метель. Вы поняли, как я об этом догадалась? ». Для ответа на этот вопрос, мало сказать о снеге, надо еще и найти следы прошлой непогоды.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Э</a:t>
            </a:r>
            <a:r>
              <a:rPr lang="ru-RU" sz="2700" b="1" dirty="0" smtClean="0"/>
              <a:t>тапы обучения рассказыванию по картине:</a:t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младший дошкольный возраст: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В младшей группе</a:t>
            </a:r>
            <a:r>
              <a:rPr lang="ru-RU" dirty="0" smtClean="0"/>
              <a:t> осуществляется подготовительный этап обучения рассказыванию по картине. Дети этого возраста не могут еще дать самостоятельного связного изложения. Речь их носит характер диалога с воспитателем.</a:t>
            </a:r>
          </a:p>
          <a:p>
            <a:r>
              <a:rPr lang="ru-RU" b="1" dirty="0" smtClean="0"/>
              <a:t>Основные задачи воспитателя в работе по картине сводятся к следующему:</a:t>
            </a:r>
            <a:r>
              <a:rPr lang="ru-RU" dirty="0" smtClean="0"/>
              <a:t> 1) обучение детей рассматриванию картины, формирование умения замечать в ней самое главное;2) постепенный переход от занятий номенклатурного характера, когда дети перечисляют изображенные предметы, объекты, к занятиям, упражняющим в связной речи (ответы на вопросы и составление небольших рассказов).</a:t>
            </a:r>
          </a:p>
          <a:p>
            <a:r>
              <a:rPr lang="ru-RU" dirty="0" smtClean="0"/>
              <a:t>   </a:t>
            </a:r>
            <a:r>
              <a:rPr lang="ru-RU" b="1" dirty="0" smtClean="0"/>
              <a:t>Занятия по ознакомлению детей с картинами могут проводиться разнообразно.</a:t>
            </a:r>
            <a:r>
              <a:rPr lang="ru-RU" dirty="0" smtClean="0"/>
              <a:t> Занятие включает обычно две части: рассматривание картины по вопросам, заключительный рассказ-образец педагога.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920880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Дети учатся рассказывать по картине предложениями из двух-трех слов.</a:t>
            </a:r>
            <a:r>
              <a:rPr lang="ru-RU" dirty="0" smtClean="0"/>
              <a:t> Рассматривание картины используется для развития точности и ясности речи.</a:t>
            </a:r>
          </a:p>
          <a:p>
            <a:pPr>
              <a:buNone/>
            </a:pPr>
            <a:r>
              <a:rPr lang="ru-RU" dirty="0" smtClean="0"/>
              <a:t>Рассматривание картин всегда сопровождается словом воспитателя (вопросами, объяснениями, рассказом). Поэтому к его речи предъявляются особые требования: она должна быть четкой, лаконичной, ясной, выразительной.</a:t>
            </a:r>
          </a:p>
          <a:p>
            <a:pPr>
              <a:buNone/>
            </a:pPr>
            <a:r>
              <a:rPr lang="ru-RU" dirty="0" smtClean="0"/>
              <a:t>После беседы воспитатель сам рассказывает о нарисованном на картине. Иногда можно использовать и художественное произведение (например, рассказы писателей о домашних животных). Может быть прочитано небольшое стихотворение или </a:t>
            </a:r>
            <a:r>
              <a:rPr lang="ru-RU" dirty="0" err="1" smtClean="0"/>
              <a:t>потешка</a:t>
            </a:r>
            <a:r>
              <a:rPr lang="ru-RU" dirty="0" smtClean="0"/>
              <a:t> (например, «Петушок, петушок, золотой гребешок» или «</a:t>
            </a:r>
            <a:r>
              <a:rPr lang="ru-RU" dirty="0" err="1" smtClean="0"/>
              <a:t>Кисонька-мурысенька</a:t>
            </a:r>
            <a:r>
              <a:rPr lang="ru-RU" dirty="0" smtClean="0"/>
              <a:t>» и т. д.). Можно загадать загадку о домашнем животном (например: «Мягонькие лапки, а в лапках </a:t>
            </a:r>
            <a:r>
              <a:rPr lang="ru-RU" dirty="0" err="1" smtClean="0"/>
              <a:t>цап-царапки</a:t>
            </a:r>
            <a:r>
              <a:rPr lang="ru-RU" dirty="0" smtClean="0"/>
              <a:t>» — после картины «Кошка с котятами»).</a:t>
            </a:r>
          </a:p>
          <a:p>
            <a:pPr>
              <a:buNone/>
            </a:pPr>
            <a:r>
              <a:rPr lang="ru-RU" dirty="0" smtClean="0"/>
              <a:t>В младшей группе особенно важно использовать разнообразные игровые приемы.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36310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средний дошкольный возраст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09328"/>
            <a:ext cx="8136904" cy="5788024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/>
              <a:t>Детей учат рассматривать и описывать предметные и сюжетные картины сначала по вопросам воспитателя, а затем по его образцу. </a:t>
            </a:r>
          </a:p>
          <a:p>
            <a:r>
              <a:rPr lang="ru-RU" sz="3600" dirty="0" smtClean="0"/>
              <a:t>Используется прием сравнения двух персонажей. Проводятся беседы по сюжетным картинам, заканчивающиеся обобщением, которое делает воспитатель или дети. </a:t>
            </a:r>
          </a:p>
          <a:p>
            <a:r>
              <a:rPr lang="ru-RU" sz="3600" dirty="0" smtClean="0"/>
              <a:t>Можно поиграть в лексико-грамматическая упражнение «Продолжи предложение».</a:t>
            </a:r>
            <a:br>
              <a:rPr lang="ru-RU" sz="3600" dirty="0" smtClean="0"/>
            </a:br>
            <a:r>
              <a:rPr lang="ru-RU" sz="3600" dirty="0" smtClean="0"/>
              <a:t>- Давайте поиграем. Я буду начинать предложение, а вы его будете продолжать.  Но для этого надо очень внимательно всмотреться в картину.</a:t>
            </a:r>
            <a:br>
              <a:rPr lang="ru-RU" sz="3600" dirty="0" smtClean="0"/>
            </a:br>
            <a:r>
              <a:rPr lang="ru-RU" sz="3600" dirty="0" smtClean="0"/>
              <a:t>• Я считаю, что на картине изображено начало дня, потому, что …</a:t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3600" dirty="0" smtClean="0"/>
              <a:t>   </a:t>
            </a:r>
            <a:r>
              <a:rPr lang="ru-RU" sz="3600" b="1" u="sng" dirty="0" smtClean="0"/>
              <a:t>В средней группе образец дается для копирования.</a:t>
            </a:r>
            <a:r>
              <a:rPr lang="ru-RU" sz="3600" dirty="0" smtClean="0"/>
              <a:t> «Расскажите, как я», «Молодец, запомнил, как я рассказывала»,— говорит педагог, т, е. в этом возрасте не требуется отступления от образца. Рассказ-образец должен отвечать определенным требованиям (отражать конкретное содержание, быть интересным, коротким, законченным, излагаться четко, живо, эмоционально, выразительно).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663825" cy="280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786063" cy="282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8125"/>
            <a:ext cx="2736850" cy="280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188640"/>
            <a:ext cx="6768752" cy="259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дети научатся составлять небольшие рассказы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описательного характера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(рассказ об основных качествах, свойствах и действиях одного или нескольких предметов или объектов), можно перейти к рассказыванию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последовательной сюжетной серии картин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 помощью воспитателя дошкольники составляют связный последовательный рассказ описательного характера, объединяющий в единое целое все картинки серии.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старший дошкольный возраст: 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715200" cy="5949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 старшем дошкольном возрасте</a:t>
            </a:r>
            <a:r>
              <a:rPr lang="ru-RU" dirty="0" smtClean="0"/>
              <a:t> в связи с тем, что возрастает активность детей, совершенствуется их речь, имеются возможности для самостоятельного составления рассказов по разным картинам. </a:t>
            </a:r>
          </a:p>
          <a:p>
            <a:r>
              <a:rPr lang="ru-RU" dirty="0" smtClean="0"/>
              <a:t>Содержание, тематика картин, использующих в старшем дошкольном возрасте, требуют предоставить занятиям большего познавательного и эстетического акцента. Во вступительной беседе </a:t>
            </a:r>
            <a:r>
              <a:rPr lang="ru-RU" i="1" u="sng" dirty="0" smtClean="0"/>
              <a:t>уместной может быть краткая информация о жизни и творчестве художника — автора картины, ее жанр, обобщающая беседа о времени года, жизни животных, человеческих отношениях </a:t>
            </a:r>
            <a:r>
              <a:rPr lang="ru-RU" dirty="0" smtClean="0"/>
              <a:t>и т.д., т.е. то, что настраивает детей на восприятие картины. Обращение к собственному опыту детей, участие в </a:t>
            </a:r>
            <a:r>
              <a:rPr lang="ru-RU" dirty="0" err="1" smtClean="0"/>
              <a:t>полилоге</a:t>
            </a:r>
            <a:r>
              <a:rPr lang="ru-RU" dirty="0" smtClean="0"/>
              <a:t>, соответствующему теме занятия, лексико-грамматические упражнения также активизируют умственную и речевую деятельность дошкольников, побуждают их к инициативности.</a:t>
            </a:r>
            <a:br>
              <a:rPr lang="ru-RU" dirty="0" smtClean="0"/>
            </a:br>
            <a:r>
              <a:rPr lang="ru-RU" dirty="0" smtClean="0"/>
              <a:t>Одно из центральных мест в структуре занятия занимает беседа по картине, что происходит после ее молчаливого рассмотрения детьми.</a:t>
            </a:r>
          </a:p>
          <a:p>
            <a:r>
              <a:rPr lang="ru-RU" dirty="0" smtClean="0"/>
              <a:t>В старшем дошкольном возрасте беседу по содержанию картины можно начинать  поиска более удачного точного названия: «Картина называется   «Зимние забавы ». Как вы считаете, почему именно так она называется? Что означает слово «забава»? »- Обращается к детям воспитатель после молчаливого рассмотрения. — «Как, по вашему мнению, можно было бы назвать ее по-другому? Объясните свой вариант ». Это позволяет детям понять, оценить картину в целом, чтобы дальше перейти к более подробному его рассмотрению.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920880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  </a:t>
            </a:r>
            <a:r>
              <a:rPr lang="ru-RU" b="1" u="sng" dirty="0" smtClean="0"/>
              <a:t>На занятиях в подготовительной к школе группе</a:t>
            </a:r>
            <a:r>
              <a:rPr lang="ru-RU" dirty="0" smtClean="0"/>
              <a:t> образец воспитателя следует предлагать лишь в том случае, если ребята плохо владеют умением связно излагать содержание картины. На таких занятиях лучше дать план, подсказать возможный сюжет и последовательность рассказа .В группах старшего дошкольного возраста используются все виды рассказов по картине: описательный рассказ по предметной и сюжетной картинам, повествовательный рассказ, описательный рассказ по пейзажной картине и натюрморту.</a:t>
            </a:r>
          </a:p>
          <a:p>
            <a:r>
              <a:rPr lang="ru-RU" dirty="0" smtClean="0"/>
              <a:t>     </a:t>
            </a:r>
            <a:r>
              <a:rPr lang="ru-RU" b="1" u="sng" dirty="0" smtClean="0"/>
              <a:t>В старшей группе</a:t>
            </a:r>
            <a:r>
              <a:rPr lang="ru-RU" dirty="0" smtClean="0"/>
              <a:t> дети впервые подводятся к составлению повествовательных рассказов. Так, они придумывают начало или конец к сюжету, изображенному на картинках: «Вот так покатался!», «Где пропадали?», «Подарки маме к 8 Марта», «Шар улетел», «Кошка с котятами» и т. д. Четко сформулированное задание побуждает творчески выполнить его.</a:t>
            </a:r>
          </a:p>
          <a:p>
            <a:r>
              <a:rPr lang="ru-RU" dirty="0" smtClean="0"/>
              <a:t>Очень важно учить детей не только видеть то, что изображено на картине, но и вообразить предыдущие и последующие события. </a:t>
            </a:r>
          </a:p>
          <a:p>
            <a:r>
              <a:rPr lang="ru-RU" dirty="0" smtClean="0"/>
              <a:t>В старшей и подготовительной группах продолжается работа по развитию умения характеризовать самое существенное в картине. Выделение существенного наиболее ярко выступает в подборе названия картины, поэтому детям даются задания типа «Как назвал эту картину художник?», «Придумаем название», «Как можно назвать эту картину?».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dirty="0" smtClean="0"/>
              <a:t>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704856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Важное значение приобретают в процессе обучения рассказыванию по картине оценка и анализ рассказов детей.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младшем дошкольном возрасте оценка должна быть только положительной.</a:t>
            </a:r>
            <a:br>
              <a:rPr lang="ru-RU" dirty="0" smtClean="0"/>
            </a:br>
            <a:r>
              <a:rPr lang="ru-RU" dirty="0" smtClean="0"/>
              <a:t>В среднем возрасте воспитатель анализирует рассказы детей, подчеркивая, прежде всего, на положительных моментах и коротко выражает предложения по улучшению качества рассказа. К анализу можно поощрять детей, предлагая им подобрать более точное слово, составить более удачно высказывание: «Дети, вы обратили внимание, как Саша сказал о … А как иначе можно было сказать? Скажите об этом по-своему 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Дети старшего дошкольного возраста активно участвуют в анализе собственных рассказов и рассказов своих товарищей. Этот момент на занятии следует использовать для совершенствования связной речи детей, направляя их на более удачную лексическую замену, подбор и проговаривания дополнительных вариантов относительно характеристики образа, сюжетной линии, построения предложения, структуры повествования. То есть это не просто указание на ошибки, а признание других вариантов высказывания.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Рассказывание по картине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488832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В основе рассказывания по картине лежит восприятие детьми окружающей жизни. Картина не только расширяет и углубляет детские представления об общественных и природных явлениях, но и воздействует на эмоции детей, вызывает интерес к рассказыванию, побуждает говорить даже молчаливых и застенчивых.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757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Особым видом связного высказывания являются </a:t>
            </a:r>
            <a:r>
              <a:rPr lang="ru-RU" b="1" dirty="0" smtClean="0">
                <a:solidFill>
                  <a:srgbClr val="FF0000"/>
                </a:solidFill>
              </a:rPr>
              <a:t>рассказы-описания по пейзажной картине.</a:t>
            </a:r>
            <a:r>
              <a:rPr lang="ru-RU" b="1" dirty="0" smtClean="0"/>
              <a:t> Этот вид рассказа особенно сложен для детей. Если при пересказе и составлении рассказа по сюжетной картине основными элементами наглядной модели являются персонажи – живые объекты, то на пейзажных картинах они отсутствуют или несут второстепенную смысловую нагрузку.</a:t>
            </a:r>
          </a:p>
          <a:p>
            <a:pPr algn="ctr"/>
            <a:r>
              <a:rPr lang="ru-RU" b="1" dirty="0" smtClean="0"/>
              <a:t>В данном случае в качестве элементов модели рассказа выступают объекты природы. Так как они, как правило, носят статичный характер, особое внимание уделяется описанию качеств данных объектов.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по таким картинам строится в несколько этапов: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выделение значимых объектов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рассматривание их и подробное описание внешнего вида и свойств каждого объекта;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определение взаимосвязи между отдельными объектами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объединение мини-рассказов в единый сюжет.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качестве подготовительного упражнения при формировании навыка составления рассказа по пейзажной картине можно порекомендовать работу  </a:t>
            </a:r>
            <a:r>
              <a:rPr lang="ru-RU" b="1" dirty="0" smtClean="0">
                <a:solidFill>
                  <a:srgbClr val="FF0000"/>
                </a:solidFill>
              </a:rPr>
              <a:t>“Оживи картину”. </a:t>
            </a:r>
            <a:r>
              <a:rPr lang="ru-RU" b="1" dirty="0" smtClean="0"/>
              <a:t>Эта работа является как бы переходным этапом от составления рассказа по сюжетной картине к рассказыванию по пейзажной картине.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794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836712"/>
          </a:xfrm>
        </p:spPr>
        <p:txBody>
          <a:bodyPr/>
          <a:lstStyle/>
          <a:p>
            <a:r>
              <a:rPr lang="ru-RU" dirty="0" smtClean="0"/>
              <a:t>Методики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064896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Методика обучения рассказыванию по содержанию картины постоянно обогащается новыми творческими находками воспитателей, интересными методами и приемами управления речевой деятельностью детей.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Эффективным дополнением к беседе по содержанию картины является </a:t>
            </a:r>
            <a:r>
              <a:rPr lang="ru-RU" sz="2000" dirty="0" err="1" smtClean="0"/>
              <a:t>модифицированая</a:t>
            </a:r>
            <a:r>
              <a:rPr lang="ru-RU" sz="2000" dirty="0" smtClean="0"/>
              <a:t>  методика восприятия изображенного на картине различными органами чувств, разработанная </a:t>
            </a:r>
            <a:r>
              <a:rPr lang="ru-RU" sz="2000" b="1" dirty="0" smtClean="0"/>
              <a:t>русским ученым И. М. </a:t>
            </a:r>
            <a:r>
              <a:rPr lang="ru-RU" sz="2000" b="1" dirty="0" err="1" smtClean="0"/>
              <a:t>Мурашковской</a:t>
            </a:r>
            <a:r>
              <a:rPr lang="ru-RU" sz="2000" b="1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Современная методика применения серий сюжетных картин для развития связности речи старших дошкольников разработана русским методистом А. А. Смирновой, которая не только разработала серии картин, но и предложила эффективную методику стимулирования связной речи детей.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Важно, чтобы за подбором, сочетанием разнообразных методических способов мы не забывали, что картина — это лишь эффективное средство, а главное на занятии — ребенок, развитие которого  мы  должны направлять и сопровождать.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36712"/>
          </a:xfrm>
        </p:spPr>
        <p:txBody>
          <a:bodyPr/>
          <a:lstStyle/>
          <a:p>
            <a:r>
              <a:rPr lang="ru-RU" dirty="0" smtClean="0"/>
              <a:t>Модифицированная методика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064896" cy="6021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/>
              <a:t>Эффективным дополнением к беседе по содержанию картины является </a:t>
            </a:r>
            <a:r>
              <a:rPr lang="ru-RU" sz="2600" dirty="0" err="1" smtClean="0"/>
              <a:t>модифицированая</a:t>
            </a:r>
            <a:r>
              <a:rPr lang="ru-RU" sz="2600" dirty="0" smtClean="0"/>
              <a:t>  методика восприятия изображенного на картине различными органами чувств, разработанная </a:t>
            </a:r>
            <a:r>
              <a:rPr lang="ru-RU" sz="2600" b="1" dirty="0" smtClean="0"/>
              <a:t>русским ученым И. М. </a:t>
            </a:r>
            <a:r>
              <a:rPr lang="ru-RU" sz="2600" b="1" dirty="0" err="1" smtClean="0"/>
              <a:t>Мурашковской</a:t>
            </a:r>
            <a:r>
              <a:rPr lang="ru-RU" sz="2600" b="1" dirty="0" smtClean="0"/>
              <a:t>. </a:t>
            </a:r>
            <a:r>
              <a:rPr lang="ru-RU" sz="2600" dirty="0" smtClean="0"/>
              <a:t>Методика построена на принципах теории решения изобретательских задач </a:t>
            </a:r>
            <a:r>
              <a:rPr lang="ru-RU" sz="2600" b="1" dirty="0" smtClean="0">
                <a:solidFill>
                  <a:srgbClr val="FF0000"/>
                </a:solidFill>
              </a:rPr>
              <a:t>ТРИЗ</a:t>
            </a:r>
            <a:r>
              <a:rPr lang="ru-RU" sz="2600" dirty="0" smtClean="0"/>
              <a:t> и направлена на формирование у детей умений воспринимать изображение через мнимые возможные ощущения от соприкосновения с различными объектами, воображаемые звуки, вкусы и ароматы и обучения передавать в связном высказывании.</a:t>
            </a:r>
          </a:p>
          <a:p>
            <a:pPr>
              <a:buNone/>
            </a:pPr>
            <a:r>
              <a:rPr lang="ru-RU" sz="2600" dirty="0" smtClean="0"/>
              <a:t>Последовательность упражнений по этой методике может быть такой.</a:t>
            </a:r>
          </a:p>
          <a:p>
            <a:pPr>
              <a:buNone/>
            </a:pPr>
            <a:r>
              <a:rPr lang="ru-RU" sz="2600" dirty="0" smtClean="0"/>
              <a:t>1. Выделение объектов, изображенных на картине: «Как настоящим исследователям вам все нравится изучать, рассматривать, слушать. Если так, то ваша рука может быстро и легко превратиться в зрительную (или слуховую) трубу. ее надо только составить так, чтобы образовалась трубка, и в дырочку можно было бы что-то увидеть (услышать). А теперь попробуем посмотреть в трубу и назвать только один любой предмет на картине, все равно большой он или маленький ».</a:t>
            </a:r>
          </a:p>
          <a:p>
            <a:pPr>
              <a:buNone/>
            </a:pPr>
            <a:r>
              <a:rPr lang="ru-RU" sz="2600" dirty="0" smtClean="0"/>
              <a:t>2. Установление разного уровня взаимозависимостей между объектами: «Как прекрасно, что вы как исследователи уже умеете увидеть даже самую мелкую, самые незначительные вещь и назвать ее. Однако ничто не существует само собой. Все с чем связано. Попробуем соединить два любых предмета на картине между собой, определить их связь, почему они важны друг для друга ».</a:t>
            </a:r>
          </a:p>
          <a:p>
            <a:pPr>
              <a:buNone/>
            </a:pPr>
            <a:r>
              <a:rPr lang="ru-RU" sz="2600" dirty="0" smtClean="0"/>
              <a:t>3. Представление объектов через восприятие их различными анализаторами: «Представьте, что наша картина необычная, которые к ней прилагаются специальные наушники (перчатки), через которые, когда их одеваете, вы можете услышать все звуки (коснуться чего-то ) на картине. Представим, что надели такие наушники, послушаем внимательно и скажем, что, какие звуки, слова вы услышали 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/>
              <a:t>Итак, картина</a:t>
            </a:r>
            <a:r>
              <a:rPr lang="ru-RU" dirty="0" smtClean="0"/>
              <a:t> — один из главных атрибутов учебного процесса на этапе дошкольного детства ее положительные преимущества над другими дидактическими средствами достаточно подробно раскрыто в методических пособиях и учебниках по воспитанию (М. М. Конина, Е. П. Короткова, О. И. </a:t>
            </a:r>
            <a:r>
              <a:rPr lang="ru-RU" dirty="0" err="1" smtClean="0"/>
              <a:t>Радина</a:t>
            </a:r>
            <a:r>
              <a:rPr lang="ru-RU" dirty="0" smtClean="0"/>
              <a:t>, Е. И. Тихеева, С. Ф. Руссова и др.).</a:t>
            </a:r>
          </a:p>
          <a:p>
            <a:pPr>
              <a:buNone/>
            </a:pPr>
            <a:r>
              <a:rPr lang="ru-RU" dirty="0" smtClean="0"/>
              <a:t> В трудах </a:t>
            </a:r>
            <a:r>
              <a:rPr lang="ru-RU" dirty="0" err="1" smtClean="0"/>
              <a:t>Е.И.Флериной</a:t>
            </a:r>
            <a:r>
              <a:rPr lang="ru-RU" dirty="0" smtClean="0"/>
              <a:t>, </a:t>
            </a:r>
            <a:r>
              <a:rPr lang="ru-RU" dirty="0" err="1" smtClean="0"/>
              <a:t>Л.А.Пеньевской</a:t>
            </a:r>
            <a:r>
              <a:rPr lang="ru-RU" dirty="0" smtClean="0"/>
              <a:t>, Э.П.Коротковой, О.С.Ушаковой и других раскрыто своеобразие использования приемов обучения разным видам монологической речи.</a:t>
            </a:r>
          </a:p>
          <a:p>
            <a:pPr>
              <a:buNone/>
            </a:pPr>
            <a:r>
              <a:rPr lang="ru-RU" dirty="0" smtClean="0"/>
              <a:t> Приемы обучения рассказыванию многообразны, методика их использования зависит от этапа обучения, от уровня умений детей, степени их активности и самостоятельности.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/>
          <a:lstStyle/>
          <a:p>
            <a:r>
              <a:rPr lang="ru-RU" dirty="0" smtClean="0"/>
              <a:t>Рекомендуемая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Гербова</a:t>
            </a:r>
            <a:r>
              <a:rPr lang="ru-RU" dirty="0" smtClean="0"/>
              <a:t> В.В. Занятия по развитию речи в средней группе детского сада. - М.: Просвещение, 1983.</a:t>
            </a:r>
          </a:p>
          <a:p>
            <a:pPr>
              <a:buNone/>
            </a:pPr>
            <a:r>
              <a:rPr lang="ru-RU" dirty="0" smtClean="0"/>
              <a:t>Короткова Э.П. Обучение детей дошкольного возраста рассказыванию: Пособие для воспитателя дет. сада. - М.: Просвещение, 1982.</a:t>
            </a:r>
          </a:p>
          <a:p>
            <a:pPr>
              <a:buNone/>
            </a:pPr>
            <a:r>
              <a:rPr lang="ru-RU" dirty="0" smtClean="0"/>
              <a:t>Тихеева Е.И. Развитие речи детей (Раннего и дошкольного возраста): Пособие для воспитателей детсада. - М.: Просвещение, 1981.</a:t>
            </a:r>
          </a:p>
          <a:p>
            <a:pPr>
              <a:buNone/>
            </a:pPr>
            <a:r>
              <a:rPr lang="ru-RU" dirty="0" err="1" smtClean="0"/>
              <a:t>Флерина</a:t>
            </a:r>
            <a:r>
              <a:rPr lang="ru-RU" dirty="0" smtClean="0"/>
              <a:t> Е.А. Эстетическое воспитание дошкольника. - М., 1961.</a:t>
            </a:r>
          </a:p>
          <a:p>
            <a:pPr>
              <a:buNone/>
            </a:pPr>
            <a:r>
              <a:rPr lang="ru-RU" dirty="0" smtClean="0"/>
              <a:t>Ушакова О.С. Развитие речи дошкольников</a:t>
            </a:r>
            <a:endParaRPr lang="ru-RU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http://www.logolife.ru/logopedy/rasskazy-po-kartine.html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http://fs.nashaucheba.ru/docs/270/index-1448087.html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http://nsportal.ru/detskii-sad/logopediya/metodicheskie-priyomy-obucheniya-rasskazyvaniyu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8528" cy="685799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Спасибо,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Значение картины как дидактического средства образования дошкольников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po-kartin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080319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ОТБОРУ КАРТИН: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Содержание картины должно быть интересным, понятным, воспитывающим положительное отношение к окружающему;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картина должна быть высокохудожественной: изображения персонажей, животных и других объектов должны быть реалистическими;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картина должна быть доступна не только по содержанию, но и по изображению. Не должно быть картин с чрезмерным нагромождением деталей, иначе дети отвлекаются от главного.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dirty="0" smtClean="0"/>
              <a:t>Общие требования к организации работы с картиной: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920880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1.Работы по обучению детей рассказыванию по картине рекомендуется проводить, начиная со 2-й младшей группы детского сада. </a:t>
            </a:r>
          </a:p>
          <a:p>
            <a:pPr>
              <a:buNone/>
            </a:pPr>
            <a:r>
              <a:rPr lang="ru-RU" dirty="0" smtClean="0"/>
              <a:t>2. При подборе сюжета необходимо учитывать количество нарисованных объектов: чем младше дети, тем меньше объектов должно быть изображено на картине. </a:t>
            </a:r>
          </a:p>
          <a:p>
            <a:pPr>
              <a:buNone/>
            </a:pPr>
            <a:r>
              <a:rPr lang="ru-RU" dirty="0" smtClean="0"/>
              <a:t>3. После первой игры картина оставляется в группе на все время занятий с ней (две-три недели) и постоянно находится в поле зрения детей. </a:t>
            </a:r>
          </a:p>
          <a:p>
            <a:pPr>
              <a:buNone/>
            </a:pPr>
            <a:r>
              <a:rPr lang="ru-RU" dirty="0" smtClean="0"/>
              <a:t>4. Игры могут проводиться с подгруппой или индивидуально. При этом не обязательно, чтобы все дети прошли через каждую игру с данной картиной.</a:t>
            </a:r>
          </a:p>
          <a:p>
            <a:pPr>
              <a:buNone/>
            </a:pPr>
            <a:r>
              <a:rPr lang="ru-RU" dirty="0" smtClean="0"/>
              <a:t> 5. Каждый этап работы (серия игр) следует рассматривать как промежуточный. Результат этапа: рассказ ребенка с использованием конкретного мыслительного приема. </a:t>
            </a:r>
          </a:p>
          <a:p>
            <a:pPr>
              <a:buNone/>
            </a:pPr>
            <a:r>
              <a:rPr lang="ru-RU" dirty="0" smtClean="0"/>
              <a:t>6. Итоговым можно считать развернутый рассказ дошкольника, построенный им самостоятельно с помощью усвоенных приемов.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6991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Виды рассказывания  по картине</a:t>
            </a:r>
            <a:endParaRPr lang="ru-RU" sz="32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980728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1. Описание предметных картин – </a:t>
            </a:r>
          </a:p>
          <a:p>
            <a:pPr algn="just"/>
            <a:r>
              <a:rPr lang="ru-RU" sz="2000" b="1" dirty="0" smtClean="0"/>
              <a:t>это связное последовательное описание изображенных на  картине предметов или животных, их качеств, свойств, действий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911295"/>
            <a:ext cx="5865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Описание сюжетной картины – это описание изображенной на картине ситуации, не выходящей за пределы содержания картины.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63752"/>
            <a:ext cx="871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Рассказ по последовательной сюжетной серии картин:  ребенок рассказывает о содержании каждой  сюжетной картинки из серии, связывая их в один рассказ. </a:t>
            </a:r>
            <a:endParaRPr lang="ru-RU" sz="2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339" y="1052736"/>
            <a:ext cx="19018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20" y="2582279"/>
            <a:ext cx="2957704" cy="198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60" y="5579415"/>
            <a:ext cx="1862821" cy="123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590" y="5632178"/>
            <a:ext cx="1967382" cy="122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880" y="5627600"/>
            <a:ext cx="1966498" cy="12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579" y="5615010"/>
            <a:ext cx="1963570" cy="11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02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404664"/>
            <a:ext cx="453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Повествовательный рассказ по сюжетной картине:     ребенок придумывает  начало и конец к изображенному на картине эпизоду. Ему требуется не только осмыслить содержание картины, передать его, но и с помощью воображения создать предшествующие и последующие события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703" y="382301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</a:t>
            </a:r>
            <a:r>
              <a:rPr lang="ru-RU" b="1" dirty="0" smtClean="0"/>
              <a:t>. Описание пейзажной картины и натюрморта. </a:t>
            </a:r>
            <a:br>
              <a:rPr lang="ru-RU" b="1" dirty="0" smtClean="0"/>
            </a:br>
            <a:r>
              <a:rPr lang="ru-RU" b="1" dirty="0" smtClean="0"/>
              <a:t>Пример описания картины И. Левитана «Весна. Большая вода» ребенком 6,5 лет: «Растаял снег, и затопило все кругом. Деревья стоят в воде, а на горке домики. Их не затопило. В домиках живут рыбаки, они ловят рыбу».</a:t>
            </a:r>
            <a:endParaRPr lang="ru-RU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27539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03" y="620688"/>
            <a:ext cx="3618176" cy="2319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1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Структура занятий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Часть – вводная (1-5 минут). Включает в себя небольшую вводную беседу или загадки, цель которых выяснить представления и знания, настроить детей к восприятию.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Часть – основная (10-20 минут), где используются разные методы и приёмы.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Часть – итог занятия, где проводится анализ рассказов, и даётся их оценка. </a:t>
            </a:r>
          </a:p>
          <a:p>
            <a:pPr marL="457200" lvl="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88640"/>
            <a:ext cx="642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n-lt"/>
              </a:rPr>
              <a:t>Обучение детей рассматриванию картин</a:t>
            </a:r>
            <a:endParaRPr lang="ru-RU" sz="2400" b="1" dirty="0"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82868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44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4932</TotalTime>
  <Words>1500</Words>
  <Application>Microsoft Office PowerPoint</Application>
  <PresentationFormat>Экран (4:3)</PresentationFormat>
  <Paragraphs>130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Эркер</vt:lpstr>
      <vt:lpstr>Аспект</vt:lpstr>
      <vt:lpstr>Обучение дошкольников рассказыванию по картине</vt:lpstr>
      <vt:lpstr>Рассказывание по картине</vt:lpstr>
      <vt:lpstr>Значение картины как дидактического средства образования дошкольников</vt:lpstr>
      <vt:lpstr>ТРЕБОВАНИЯ К ОТБОРУ КАРТИН:</vt:lpstr>
      <vt:lpstr>Общие требования к организации работы с картиной: </vt:lpstr>
      <vt:lpstr>Слайд 6</vt:lpstr>
      <vt:lpstr>Слайд 7</vt:lpstr>
      <vt:lpstr>Структура занятий </vt:lpstr>
      <vt:lpstr>Слайд 9</vt:lpstr>
      <vt:lpstr>Методические приемы </vt:lpstr>
      <vt:lpstr>Слайд 11</vt:lpstr>
      <vt:lpstr>Слайд 12</vt:lpstr>
      <vt:lpstr>Этапы обучения рассказыванию по картине: младший дошкольный возраст:  </vt:lpstr>
      <vt:lpstr>Слайд 14</vt:lpstr>
      <vt:lpstr>средний дошкольный возраст: </vt:lpstr>
      <vt:lpstr>Слайд 16</vt:lpstr>
      <vt:lpstr>старший дошкольный возраст:  </vt:lpstr>
      <vt:lpstr>Слайд 18</vt:lpstr>
      <vt:lpstr>Оценка</vt:lpstr>
      <vt:lpstr>Слайд 20</vt:lpstr>
      <vt:lpstr>Методики</vt:lpstr>
      <vt:lpstr>Модифицированная методика</vt:lpstr>
      <vt:lpstr>Заключение</vt:lpstr>
      <vt:lpstr>Рекомендуемая литература</vt:lpstr>
      <vt:lpstr>Слайд 25</vt:lpstr>
      <vt:lpstr>Спасибо,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Ольга Алексеевна</cp:lastModifiedBy>
  <cp:revision>528</cp:revision>
  <dcterms:created xsi:type="dcterms:W3CDTF">2014-01-31T09:36:32Z</dcterms:created>
  <dcterms:modified xsi:type="dcterms:W3CDTF">2016-11-25T14:58:33Z</dcterms:modified>
</cp:coreProperties>
</file>